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86FC-0070-486A-AA05-8BA8F427D52F}" type="datetimeFigureOut">
              <a:rPr lang="it-IT" smtClean="0"/>
              <a:t>13/06/2013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2B06-5C3E-45A6-9AAF-0F6C5DE80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8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86FC-0070-486A-AA05-8BA8F427D52F}" type="datetimeFigureOut">
              <a:rPr lang="it-IT" smtClean="0"/>
              <a:t>13/06/2013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2B06-5C3E-45A6-9AAF-0F6C5DE80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96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6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75"/>
    </mc:Choice>
    <mc:Fallback>
      <p:transition spd="slow" advTm="1907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3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31"/>
    </mc:Choice>
    <mc:Fallback>
      <p:transition spd="slow" advTm="186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86"/>
    </mc:Choice>
    <mc:Fallback>
      <p:transition spd="slow" advTm="161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54"/>
    </mc:Choice>
    <mc:Fallback>
      <p:transition spd="slow" advTm="219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89"/>
    </mc:Choice>
    <mc:Fallback>
      <p:transition spd="slow" advTm="221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2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42"/>
    </mc:Choice>
    <mc:Fallback>
      <p:transition spd="slow" advTm="13742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 (21x29,7 cm)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Windows7</dc:creator>
  <cp:lastModifiedBy>Windows7</cp:lastModifiedBy>
  <cp:revision>1</cp:revision>
  <dcterms:created xsi:type="dcterms:W3CDTF">2013-06-13T15:02:23Z</dcterms:created>
  <dcterms:modified xsi:type="dcterms:W3CDTF">2013-06-13T15:02:24Z</dcterms:modified>
</cp:coreProperties>
</file>